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6" d="100"/>
          <a:sy n="16" d="100"/>
        </p:scale>
        <p:origin x="2154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9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70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56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44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51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83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67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14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0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46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31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1E27E-9F7E-452D-AFAB-676ADD8BA51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81504-661E-4029-9470-E253524CE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21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kumimoji="1"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77AB0-4856-78DF-7961-A64BE3DE6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8111" y="3449980"/>
            <a:ext cx="18176081" cy="172433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+mj-ea"/>
              </a:rPr>
              <a:t>テーマ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9264D3-B3B6-5743-60CC-924707F61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8111" y="8722581"/>
            <a:ext cx="18547399" cy="14153322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1" u="sng" dirty="0">
                <a:solidFill>
                  <a:srgbClr val="FF0000"/>
                </a:solidFill>
                <a:latin typeface="+mn-ea"/>
              </a:rPr>
              <a:t>パネル作成の際の注意事項</a:t>
            </a:r>
            <a:endParaRPr kumimoji="1" lang="en-US" altLang="ja-JP" b="1" u="sng" dirty="0">
              <a:solidFill>
                <a:srgbClr val="FF0000"/>
              </a:solidFill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ja-JP" b="1" dirty="0">
              <a:solidFill>
                <a:srgbClr val="FF0000"/>
              </a:solidFill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・</a:t>
            </a:r>
            <a:r>
              <a:rPr kumimoji="0" lang="ja-JP" altLang="ja-JP" sz="6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PowerPointで作成する場合、サイズを </a:t>
            </a:r>
            <a:r>
              <a:rPr kumimoji="0" lang="ja-JP" altLang="ja-JP" sz="6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59.4cm × 84.1cm</a:t>
            </a:r>
            <a:r>
              <a:rPr kumimoji="0" lang="ja-JP" altLang="ja-JP" sz="6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 に設定してください。</a:t>
            </a:r>
            <a:endParaRPr kumimoji="0" lang="en-US" altLang="ja-JP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ja-JP" altLang="ja-JP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ja-JP" sz="6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本テンプレートはすでに適切なサイズに設定されていますので、そのままご利用いただけます。</a:t>
            </a:r>
            <a:endParaRPr kumimoji="0" lang="en-US" altLang="ja-JP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ja-JP" altLang="ja-JP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ja-JP" sz="6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タイトルは </a:t>
            </a:r>
            <a:r>
              <a:rPr kumimoji="0" lang="ja-JP" altLang="ja-JP" sz="6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100pt以上</a:t>
            </a:r>
            <a:r>
              <a:rPr kumimoji="0" lang="ja-JP" altLang="ja-JP" sz="6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、本文は </a:t>
            </a:r>
            <a:r>
              <a:rPr kumimoji="0" lang="ja-JP" altLang="ja-JP" sz="6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18pt以上</a:t>
            </a:r>
            <a:r>
              <a:rPr kumimoji="0" lang="ja-JP" altLang="ja-JP" sz="6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 で作成してください。</a:t>
            </a:r>
            <a:endParaRPr kumimoji="0" lang="en-US" altLang="ja-JP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ja-JP" altLang="ja-JP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ja-JP" sz="60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図や写真を活用し、一般の方にも分かりやすい資料を作成してください。</a:t>
            </a:r>
            <a:endParaRPr kumimoji="0" lang="en-US" altLang="ja-JP" sz="6000" b="0" i="0" u="sng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ja-JP" sz="6000" b="0" i="0" u="sng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en-US" sz="6000" b="0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添付画像は、なるべく</a:t>
            </a:r>
            <a:r>
              <a:rPr kumimoji="0" lang="en-US" altLang="ja-JP" sz="6000" b="0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300dpi</a:t>
            </a:r>
            <a:r>
              <a:rPr kumimoji="0" lang="ja-JP" altLang="en-US" sz="6000" b="0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以上の高解像度のものを使用してください。</a:t>
            </a:r>
            <a:endParaRPr kumimoji="0" lang="en-US" altLang="ja-JP" sz="6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0720ACF-1328-7FC9-E1A1-A16DE6825131}"/>
              </a:ext>
            </a:extLst>
          </p:cNvPr>
          <p:cNvSpPr txBox="1">
            <a:spLocks/>
          </p:cNvSpPr>
          <p:nvPr/>
        </p:nvSpPr>
        <p:spPr>
          <a:xfrm>
            <a:off x="1603769" y="859619"/>
            <a:ext cx="18176081" cy="17243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ctr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+mj-ea"/>
              </a:rPr>
              <a:t>別紙</a:t>
            </a:r>
            <a:r>
              <a:rPr lang="en-US" altLang="ja-JP" dirty="0">
                <a:latin typeface="+mj-ea"/>
              </a:rPr>
              <a:t>2</a:t>
            </a:r>
            <a:r>
              <a:rPr lang="ja-JP" altLang="en-US" dirty="0">
                <a:latin typeface="+mj-ea"/>
              </a:rPr>
              <a:t>　研究成果展示パネルテンプレート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388897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98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テーマ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立花 寛奈</dc:creator>
  <cp:lastModifiedBy>立花 寛奈</cp:lastModifiedBy>
  <cp:revision>8</cp:revision>
  <dcterms:created xsi:type="dcterms:W3CDTF">2025-04-02T04:23:30Z</dcterms:created>
  <dcterms:modified xsi:type="dcterms:W3CDTF">2025-04-10T01:13:44Z</dcterms:modified>
</cp:coreProperties>
</file>