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21383625" cy="302752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24" d="100"/>
          <a:sy n="24" d="100"/>
        </p:scale>
        <p:origin x="32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ja-JP" altLang="en-US"/>
              <a:t>マスター タイトルの書式設定</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01E27E-9F7E-452D-AFAB-676ADD8BA51A}" type="datetimeFigureOut">
              <a:rPr kumimoji="1" lang="ja-JP" altLang="en-US" smtClean="0"/>
              <a:t>2026/4/10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C81504-661E-4029-9470-E253524CE088}" type="slidenum">
              <a:rPr kumimoji="1" lang="ja-JP" altLang="en-US" smtClean="0"/>
              <a:t>‹#›</a:t>
            </a:fld>
            <a:endParaRPr kumimoji="1" lang="ja-JP" altLang="en-US"/>
          </a:p>
        </p:txBody>
      </p:sp>
    </p:spTree>
    <p:extLst>
      <p:ext uri="{BB962C8B-B14F-4D97-AF65-F5344CB8AC3E}">
        <p14:creationId xmlns:p14="http://schemas.microsoft.com/office/powerpoint/2010/main" val="244589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01E27E-9F7E-452D-AFAB-676ADD8BA51A}" type="datetimeFigureOut">
              <a:rPr kumimoji="1" lang="ja-JP" altLang="en-US" smtClean="0"/>
              <a:t>2026/4/10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C81504-661E-4029-9470-E253524CE088}" type="slidenum">
              <a:rPr kumimoji="1" lang="ja-JP" altLang="en-US" smtClean="0"/>
              <a:t>‹#›</a:t>
            </a:fld>
            <a:endParaRPr kumimoji="1" lang="ja-JP" altLang="en-US"/>
          </a:p>
        </p:txBody>
      </p:sp>
    </p:spTree>
    <p:extLst>
      <p:ext uri="{BB962C8B-B14F-4D97-AF65-F5344CB8AC3E}">
        <p14:creationId xmlns:p14="http://schemas.microsoft.com/office/powerpoint/2010/main" val="410470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01E27E-9F7E-452D-AFAB-676ADD8BA51A}" type="datetimeFigureOut">
              <a:rPr kumimoji="1" lang="ja-JP" altLang="en-US" smtClean="0"/>
              <a:t>2026/4/10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C81504-661E-4029-9470-E253524CE088}" type="slidenum">
              <a:rPr kumimoji="1" lang="ja-JP" altLang="en-US" smtClean="0"/>
              <a:t>‹#›</a:t>
            </a:fld>
            <a:endParaRPr kumimoji="1" lang="ja-JP" altLang="en-US"/>
          </a:p>
        </p:txBody>
      </p:sp>
    </p:spTree>
    <p:extLst>
      <p:ext uri="{BB962C8B-B14F-4D97-AF65-F5344CB8AC3E}">
        <p14:creationId xmlns:p14="http://schemas.microsoft.com/office/powerpoint/2010/main" val="114756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01E27E-9F7E-452D-AFAB-676ADD8BA51A}" type="datetimeFigureOut">
              <a:rPr kumimoji="1" lang="ja-JP" altLang="en-US" smtClean="0"/>
              <a:t>2026/4/10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C81504-661E-4029-9470-E253524CE088}" type="slidenum">
              <a:rPr kumimoji="1" lang="ja-JP" altLang="en-US" smtClean="0"/>
              <a:t>‹#›</a:t>
            </a:fld>
            <a:endParaRPr kumimoji="1" lang="ja-JP" altLang="en-US"/>
          </a:p>
        </p:txBody>
      </p:sp>
    </p:spTree>
    <p:extLst>
      <p:ext uri="{BB962C8B-B14F-4D97-AF65-F5344CB8AC3E}">
        <p14:creationId xmlns:p14="http://schemas.microsoft.com/office/powerpoint/2010/main" val="407244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01E27E-9F7E-452D-AFAB-676ADD8BA51A}" type="datetimeFigureOut">
              <a:rPr kumimoji="1" lang="ja-JP" altLang="en-US" smtClean="0"/>
              <a:t>2026/4/10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C81504-661E-4029-9470-E253524CE088}" type="slidenum">
              <a:rPr kumimoji="1" lang="ja-JP" altLang="en-US" smtClean="0"/>
              <a:t>‹#›</a:t>
            </a:fld>
            <a:endParaRPr kumimoji="1" lang="ja-JP" altLang="en-US"/>
          </a:p>
        </p:txBody>
      </p:sp>
    </p:spTree>
    <p:extLst>
      <p:ext uri="{BB962C8B-B14F-4D97-AF65-F5344CB8AC3E}">
        <p14:creationId xmlns:p14="http://schemas.microsoft.com/office/powerpoint/2010/main" val="297851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01E27E-9F7E-452D-AFAB-676ADD8BA51A}" type="datetimeFigureOut">
              <a:rPr kumimoji="1" lang="ja-JP" altLang="en-US" smtClean="0"/>
              <a:t>2026/4/10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C81504-661E-4029-9470-E253524CE088}" type="slidenum">
              <a:rPr kumimoji="1" lang="ja-JP" altLang="en-US" smtClean="0"/>
              <a:t>‹#›</a:t>
            </a:fld>
            <a:endParaRPr kumimoji="1" lang="ja-JP" altLang="en-US"/>
          </a:p>
        </p:txBody>
      </p:sp>
    </p:spTree>
    <p:extLst>
      <p:ext uri="{BB962C8B-B14F-4D97-AF65-F5344CB8AC3E}">
        <p14:creationId xmlns:p14="http://schemas.microsoft.com/office/powerpoint/2010/main" val="353783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ja-JP" altLang="en-US"/>
              <a:t>マスター テキストの書式設定</a:t>
            </a:r>
          </a:p>
        </p:txBody>
      </p:sp>
      <p:sp>
        <p:nvSpPr>
          <p:cNvPr id="4" name="Content Placeholder 3"/>
          <p:cNvSpPr>
            <a:spLocks noGrp="1"/>
          </p:cNvSpPr>
          <p:nvPr>
            <p:ph sz="half" idx="2"/>
          </p:nvPr>
        </p:nvSpPr>
        <p:spPr>
          <a:xfrm>
            <a:off x="1472912" y="11058863"/>
            <a:ext cx="9046274" cy="1626592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ja-JP" altLang="en-US"/>
              <a:t>マスター テキストの書式設定</a:t>
            </a:r>
          </a:p>
        </p:txBody>
      </p:sp>
      <p:sp>
        <p:nvSpPr>
          <p:cNvPr id="6" name="Content Placeholder 5"/>
          <p:cNvSpPr>
            <a:spLocks noGrp="1"/>
          </p:cNvSpPr>
          <p:nvPr>
            <p:ph sz="quarter" idx="4"/>
          </p:nvPr>
        </p:nvSpPr>
        <p:spPr>
          <a:xfrm>
            <a:off x="10825461" y="11058863"/>
            <a:ext cx="9090826" cy="1626592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01E27E-9F7E-452D-AFAB-676ADD8BA51A}" type="datetimeFigureOut">
              <a:rPr kumimoji="1" lang="ja-JP" altLang="en-US" smtClean="0"/>
              <a:t>2026/4/10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C81504-661E-4029-9470-E253524CE088}" type="slidenum">
              <a:rPr kumimoji="1" lang="ja-JP" altLang="en-US" smtClean="0"/>
              <a:t>‹#›</a:t>
            </a:fld>
            <a:endParaRPr kumimoji="1" lang="ja-JP" altLang="en-US"/>
          </a:p>
        </p:txBody>
      </p:sp>
    </p:spTree>
    <p:extLst>
      <p:ext uri="{BB962C8B-B14F-4D97-AF65-F5344CB8AC3E}">
        <p14:creationId xmlns:p14="http://schemas.microsoft.com/office/powerpoint/2010/main" val="348567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01E27E-9F7E-452D-AFAB-676ADD8BA51A}" type="datetimeFigureOut">
              <a:rPr kumimoji="1" lang="ja-JP" altLang="en-US" smtClean="0"/>
              <a:t>2026/4/10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C81504-661E-4029-9470-E253524CE088}" type="slidenum">
              <a:rPr kumimoji="1" lang="ja-JP" altLang="en-US" smtClean="0"/>
              <a:t>‹#›</a:t>
            </a:fld>
            <a:endParaRPr kumimoji="1" lang="ja-JP" altLang="en-US"/>
          </a:p>
        </p:txBody>
      </p:sp>
    </p:spTree>
    <p:extLst>
      <p:ext uri="{BB962C8B-B14F-4D97-AF65-F5344CB8AC3E}">
        <p14:creationId xmlns:p14="http://schemas.microsoft.com/office/powerpoint/2010/main" val="318014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1E27E-9F7E-452D-AFAB-676ADD8BA51A}" type="datetimeFigureOut">
              <a:rPr kumimoji="1" lang="ja-JP" altLang="en-US" smtClean="0"/>
              <a:t>2026/4/10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C81504-661E-4029-9470-E253524CE088}" type="slidenum">
              <a:rPr kumimoji="1" lang="ja-JP" altLang="en-US" smtClean="0"/>
              <a:t>‹#›</a:t>
            </a:fld>
            <a:endParaRPr kumimoji="1" lang="ja-JP" altLang="en-US"/>
          </a:p>
        </p:txBody>
      </p:sp>
    </p:spTree>
    <p:extLst>
      <p:ext uri="{BB962C8B-B14F-4D97-AF65-F5344CB8AC3E}">
        <p14:creationId xmlns:p14="http://schemas.microsoft.com/office/powerpoint/2010/main" val="43730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ja-JP" altLang="en-US"/>
              <a:t>マスター タイトルの書式設定</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01E27E-9F7E-452D-AFAB-676ADD8BA51A}" type="datetimeFigureOut">
              <a:rPr kumimoji="1" lang="ja-JP" altLang="en-US" smtClean="0"/>
              <a:t>2026/4/10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C81504-661E-4029-9470-E253524CE088}" type="slidenum">
              <a:rPr kumimoji="1" lang="ja-JP" altLang="en-US" smtClean="0"/>
              <a:t>‹#›</a:t>
            </a:fld>
            <a:endParaRPr kumimoji="1" lang="ja-JP" altLang="en-US"/>
          </a:p>
        </p:txBody>
      </p:sp>
    </p:spTree>
    <p:extLst>
      <p:ext uri="{BB962C8B-B14F-4D97-AF65-F5344CB8AC3E}">
        <p14:creationId xmlns:p14="http://schemas.microsoft.com/office/powerpoint/2010/main" val="181346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01E27E-9F7E-452D-AFAB-676ADD8BA51A}" type="datetimeFigureOut">
              <a:rPr kumimoji="1" lang="ja-JP" altLang="en-US" smtClean="0"/>
              <a:t>2026/4/10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C81504-661E-4029-9470-E253524CE088}" type="slidenum">
              <a:rPr kumimoji="1" lang="ja-JP" altLang="en-US" smtClean="0"/>
              <a:t>‹#›</a:t>
            </a:fld>
            <a:endParaRPr kumimoji="1" lang="ja-JP" altLang="en-US"/>
          </a:p>
        </p:txBody>
      </p:sp>
    </p:spTree>
    <p:extLst>
      <p:ext uri="{BB962C8B-B14F-4D97-AF65-F5344CB8AC3E}">
        <p14:creationId xmlns:p14="http://schemas.microsoft.com/office/powerpoint/2010/main" val="66431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C101E27E-9F7E-452D-AFAB-676ADD8BA51A}" type="datetimeFigureOut">
              <a:rPr kumimoji="1" lang="ja-JP" altLang="en-US" smtClean="0"/>
              <a:t>2026/4/10</a:t>
            </a:fld>
            <a:endParaRPr kumimoji="1" lang="ja-JP" altLang="en-US"/>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E4C81504-661E-4029-9470-E253524CE088}" type="slidenum">
              <a:rPr kumimoji="1" lang="ja-JP" altLang="en-US" smtClean="0"/>
              <a:t>‹#›</a:t>
            </a:fld>
            <a:endParaRPr kumimoji="1" lang="ja-JP" altLang="en-US"/>
          </a:p>
        </p:txBody>
      </p:sp>
    </p:spTree>
    <p:extLst>
      <p:ext uri="{BB962C8B-B14F-4D97-AF65-F5344CB8AC3E}">
        <p14:creationId xmlns:p14="http://schemas.microsoft.com/office/powerpoint/2010/main" val="27222149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kumimoji="1"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kumimoji="1"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kumimoji="1"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kumimoji="1"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kumimoji="1"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kumimoji="1"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kumimoji="1"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kumimoji="1"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kumimoji="1"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kumimoji="1" sz="4209" kern="1200">
          <a:solidFill>
            <a:schemeClr val="tx1"/>
          </a:solidFill>
          <a:latin typeface="+mn-lt"/>
          <a:ea typeface="+mn-ea"/>
          <a:cs typeface="+mn-cs"/>
        </a:defRPr>
      </a:lvl9pPr>
    </p:bodyStyle>
    <p:otherStyle>
      <a:defPPr>
        <a:defRPr lang="en-US"/>
      </a:defPPr>
      <a:lvl1pPr marL="0" algn="l" defTabSz="2138324" rtl="0" eaLnBrk="1" latinLnBrk="0" hangingPunct="1">
        <a:defRPr kumimoji="1" sz="4209" kern="1200">
          <a:solidFill>
            <a:schemeClr val="tx1"/>
          </a:solidFill>
          <a:latin typeface="+mn-lt"/>
          <a:ea typeface="+mn-ea"/>
          <a:cs typeface="+mn-cs"/>
        </a:defRPr>
      </a:lvl1pPr>
      <a:lvl2pPr marL="1069162" algn="l" defTabSz="2138324" rtl="0" eaLnBrk="1" latinLnBrk="0" hangingPunct="1">
        <a:defRPr kumimoji="1" sz="4209" kern="1200">
          <a:solidFill>
            <a:schemeClr val="tx1"/>
          </a:solidFill>
          <a:latin typeface="+mn-lt"/>
          <a:ea typeface="+mn-ea"/>
          <a:cs typeface="+mn-cs"/>
        </a:defRPr>
      </a:lvl2pPr>
      <a:lvl3pPr marL="2138324" algn="l" defTabSz="2138324" rtl="0" eaLnBrk="1" latinLnBrk="0" hangingPunct="1">
        <a:defRPr kumimoji="1" sz="4209" kern="1200">
          <a:solidFill>
            <a:schemeClr val="tx1"/>
          </a:solidFill>
          <a:latin typeface="+mn-lt"/>
          <a:ea typeface="+mn-ea"/>
          <a:cs typeface="+mn-cs"/>
        </a:defRPr>
      </a:lvl3pPr>
      <a:lvl4pPr marL="3207487" algn="l" defTabSz="2138324" rtl="0" eaLnBrk="1" latinLnBrk="0" hangingPunct="1">
        <a:defRPr kumimoji="1" sz="4209" kern="1200">
          <a:solidFill>
            <a:schemeClr val="tx1"/>
          </a:solidFill>
          <a:latin typeface="+mn-lt"/>
          <a:ea typeface="+mn-ea"/>
          <a:cs typeface="+mn-cs"/>
        </a:defRPr>
      </a:lvl4pPr>
      <a:lvl5pPr marL="4276649" algn="l" defTabSz="2138324" rtl="0" eaLnBrk="1" latinLnBrk="0" hangingPunct="1">
        <a:defRPr kumimoji="1" sz="4209" kern="1200">
          <a:solidFill>
            <a:schemeClr val="tx1"/>
          </a:solidFill>
          <a:latin typeface="+mn-lt"/>
          <a:ea typeface="+mn-ea"/>
          <a:cs typeface="+mn-cs"/>
        </a:defRPr>
      </a:lvl5pPr>
      <a:lvl6pPr marL="5345811" algn="l" defTabSz="2138324" rtl="0" eaLnBrk="1" latinLnBrk="0" hangingPunct="1">
        <a:defRPr kumimoji="1" sz="4209" kern="1200">
          <a:solidFill>
            <a:schemeClr val="tx1"/>
          </a:solidFill>
          <a:latin typeface="+mn-lt"/>
          <a:ea typeface="+mn-ea"/>
          <a:cs typeface="+mn-cs"/>
        </a:defRPr>
      </a:lvl6pPr>
      <a:lvl7pPr marL="6414973" algn="l" defTabSz="2138324" rtl="0" eaLnBrk="1" latinLnBrk="0" hangingPunct="1">
        <a:defRPr kumimoji="1" sz="4209" kern="1200">
          <a:solidFill>
            <a:schemeClr val="tx1"/>
          </a:solidFill>
          <a:latin typeface="+mn-lt"/>
          <a:ea typeface="+mn-ea"/>
          <a:cs typeface="+mn-cs"/>
        </a:defRPr>
      </a:lvl7pPr>
      <a:lvl8pPr marL="7484135" algn="l" defTabSz="2138324" rtl="0" eaLnBrk="1" latinLnBrk="0" hangingPunct="1">
        <a:defRPr kumimoji="1" sz="4209" kern="1200">
          <a:solidFill>
            <a:schemeClr val="tx1"/>
          </a:solidFill>
          <a:latin typeface="+mn-lt"/>
          <a:ea typeface="+mn-ea"/>
          <a:cs typeface="+mn-cs"/>
        </a:defRPr>
      </a:lvl8pPr>
      <a:lvl9pPr marL="8553298" algn="l" defTabSz="2138324" rtl="0" eaLnBrk="1" latinLnBrk="0" hangingPunct="1">
        <a:defRPr kumimoji="1"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E77AB0-4856-78DF-7961-A64BE3DE69C1}"/>
              </a:ext>
            </a:extLst>
          </p:cNvPr>
          <p:cNvSpPr>
            <a:spLocks noGrp="1"/>
          </p:cNvSpPr>
          <p:nvPr>
            <p:ph type="ctrTitle"/>
          </p:nvPr>
        </p:nvSpPr>
        <p:spPr>
          <a:xfrm>
            <a:off x="1418111" y="3066769"/>
            <a:ext cx="18176081" cy="1724331"/>
          </a:xfrm>
        </p:spPr>
        <p:txBody>
          <a:bodyPr>
            <a:noAutofit/>
          </a:bodyPr>
          <a:lstStyle/>
          <a:p>
            <a:r>
              <a:rPr kumimoji="1" lang="ja-JP" altLang="en-US" sz="9000" dirty="0">
                <a:latin typeface="BIZ UDPゴシック" panose="020B0400000000000000" pitchFamily="50" charset="-128"/>
                <a:ea typeface="BIZ UDPゴシック" panose="020B0400000000000000" pitchFamily="50" charset="-128"/>
              </a:rPr>
              <a:t>テーマ</a:t>
            </a:r>
          </a:p>
        </p:txBody>
      </p:sp>
      <p:sp>
        <p:nvSpPr>
          <p:cNvPr id="3" name="字幕 2">
            <a:extLst>
              <a:ext uri="{FF2B5EF4-FFF2-40B4-BE49-F238E27FC236}">
                <a16:creationId xmlns:a16="http://schemas.microsoft.com/office/drawing/2014/main" id="{D09264D3-B3B6-5743-60CC-924707F61D5A}"/>
              </a:ext>
            </a:extLst>
          </p:cNvPr>
          <p:cNvSpPr>
            <a:spLocks noGrp="1"/>
          </p:cNvSpPr>
          <p:nvPr>
            <p:ph type="subTitle" idx="1"/>
          </p:nvPr>
        </p:nvSpPr>
        <p:spPr>
          <a:xfrm>
            <a:off x="1418111" y="8722581"/>
            <a:ext cx="18547399" cy="14153322"/>
          </a:xfrm>
        </p:spPr>
        <p:txBody>
          <a:bodyPr>
            <a:normAutofit fontScale="92500" lnSpcReduction="10000"/>
          </a:bodyPr>
          <a:lstStyle/>
          <a:p>
            <a:pPr marL="0" marR="0" lvl="0" indent="0" algn="l" defTabSz="914400" rtl="0" eaLnBrk="0" fontAlgn="base" latinLnBrk="0" hangingPunct="0">
              <a:lnSpc>
                <a:spcPct val="100000"/>
              </a:lnSpc>
              <a:spcBef>
                <a:spcPct val="0"/>
              </a:spcBef>
              <a:spcAft>
                <a:spcPct val="0"/>
              </a:spcAft>
              <a:buClrTx/>
              <a:buSzTx/>
              <a:tabLst/>
            </a:pPr>
            <a:r>
              <a:rPr kumimoji="1" lang="ja-JP" altLang="en-US" b="1" u="sng" dirty="0">
                <a:solidFill>
                  <a:srgbClr val="FF0000"/>
                </a:solidFill>
                <a:latin typeface="BIZ UDPゴシック" panose="020B0400000000000000" pitchFamily="50" charset="-128"/>
                <a:ea typeface="BIZ UDPゴシック" panose="020B0400000000000000" pitchFamily="50" charset="-128"/>
              </a:rPr>
              <a:t>パネル作成の際の注意事項</a:t>
            </a:r>
          </a:p>
          <a:p>
            <a:pPr marL="0" marR="0" lvl="0" indent="0" algn="l" defTabSz="914400" rtl="0" eaLnBrk="0" fontAlgn="base" latinLnBrk="0" hangingPunct="0">
              <a:lnSpc>
                <a:spcPct val="100000"/>
              </a:lnSpc>
              <a:spcBef>
                <a:spcPct val="0"/>
              </a:spcBef>
              <a:spcAft>
                <a:spcPct val="0"/>
              </a:spcAft>
              <a:buClrTx/>
              <a:buSzTx/>
              <a:tabLst/>
            </a:pPr>
            <a:endParaRPr kumimoji="1" lang="ja-JP" altLang="en-US" b="1" u="sng" dirty="0">
              <a:solidFill>
                <a:srgbClr val="FF0000"/>
              </a:solidFill>
              <a:latin typeface="BIZ UDPゴシック" panose="020B0400000000000000" pitchFamily="50" charset="-128"/>
              <a:ea typeface="BIZ UDPゴシック" panose="020B0400000000000000" pitchFamily="50" charset="-128"/>
            </a:endParaRPr>
          </a:p>
          <a:p>
            <a:pPr marL="857250" marR="0" lvl="0" indent="-8572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en-US" altLang="ja-JP" b="1" u="sng" dirty="0">
                <a:solidFill>
                  <a:srgbClr val="FF0000"/>
                </a:solidFill>
                <a:latin typeface="BIZ UDPゴシック" panose="020B0400000000000000" pitchFamily="50" charset="-128"/>
                <a:ea typeface="BIZ UDPゴシック" panose="020B0400000000000000" pitchFamily="50" charset="-128"/>
              </a:rPr>
              <a:t>PowerPoint</a:t>
            </a:r>
            <a:r>
              <a:rPr kumimoji="1" lang="ja-JP" altLang="en-US" b="1" u="sng" dirty="0">
                <a:solidFill>
                  <a:srgbClr val="FF0000"/>
                </a:solidFill>
                <a:latin typeface="BIZ UDPゴシック" panose="020B0400000000000000" pitchFamily="50" charset="-128"/>
                <a:ea typeface="BIZ UDPゴシック" panose="020B0400000000000000" pitchFamily="50" charset="-128"/>
              </a:rPr>
              <a:t>で作成する場合、サイズを </a:t>
            </a:r>
            <a:r>
              <a:rPr kumimoji="1" lang="en-US" altLang="ja-JP" b="1" u="sng" dirty="0">
                <a:solidFill>
                  <a:srgbClr val="FF0000"/>
                </a:solidFill>
                <a:latin typeface="BIZ UDPゴシック" panose="020B0400000000000000" pitchFamily="50" charset="-128"/>
                <a:ea typeface="BIZ UDPゴシック" panose="020B0400000000000000" pitchFamily="50" charset="-128"/>
              </a:rPr>
              <a:t>59.4cm × 84.1cm </a:t>
            </a:r>
            <a:r>
              <a:rPr kumimoji="1" lang="ja-JP" altLang="en-US" b="1" u="sng" dirty="0">
                <a:solidFill>
                  <a:srgbClr val="FF0000"/>
                </a:solidFill>
                <a:latin typeface="BIZ UDPゴシック" panose="020B0400000000000000" pitchFamily="50" charset="-128"/>
                <a:ea typeface="BIZ UDPゴシック" panose="020B0400000000000000" pitchFamily="50" charset="-128"/>
              </a:rPr>
              <a:t>に設定してください。</a:t>
            </a:r>
          </a:p>
          <a:p>
            <a:pPr marL="0" marR="0" lvl="0" indent="0" algn="l" defTabSz="914400" rtl="0" eaLnBrk="0" fontAlgn="base" latinLnBrk="0" hangingPunct="0">
              <a:lnSpc>
                <a:spcPct val="100000"/>
              </a:lnSpc>
              <a:spcBef>
                <a:spcPct val="0"/>
              </a:spcBef>
              <a:spcAft>
                <a:spcPct val="0"/>
              </a:spcAft>
              <a:buClrTx/>
              <a:buSzTx/>
              <a:tabLst/>
            </a:pPr>
            <a:endParaRPr kumimoji="1" lang="ja-JP" altLang="en-US" b="1" u="sng" dirty="0">
              <a:solidFill>
                <a:srgbClr val="FF0000"/>
              </a:solidFill>
              <a:latin typeface="BIZ UDPゴシック" panose="020B0400000000000000" pitchFamily="50" charset="-128"/>
              <a:ea typeface="BIZ UDPゴシック" panose="020B0400000000000000" pitchFamily="50" charset="-128"/>
            </a:endParaRPr>
          </a:p>
          <a:p>
            <a:pPr marL="857250" marR="0" lvl="0" indent="-8572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en-US" b="1" u="sng" dirty="0">
                <a:solidFill>
                  <a:srgbClr val="FF0000"/>
                </a:solidFill>
                <a:latin typeface="BIZ UDPゴシック" panose="020B0400000000000000" pitchFamily="50" charset="-128"/>
                <a:ea typeface="BIZ UDPゴシック" panose="020B0400000000000000" pitchFamily="50" charset="-128"/>
              </a:rPr>
              <a:t>本テンプレートはすでに適切なサイズに設定されていますので、そのままご利用いただけます。</a:t>
            </a:r>
          </a:p>
          <a:p>
            <a:pPr marL="0" marR="0" lvl="0" indent="0" algn="l" defTabSz="914400" rtl="0" eaLnBrk="0" fontAlgn="base" latinLnBrk="0" hangingPunct="0">
              <a:lnSpc>
                <a:spcPct val="100000"/>
              </a:lnSpc>
              <a:spcBef>
                <a:spcPct val="0"/>
              </a:spcBef>
              <a:spcAft>
                <a:spcPct val="0"/>
              </a:spcAft>
              <a:buClrTx/>
              <a:buSzTx/>
              <a:tabLst/>
            </a:pPr>
            <a:endParaRPr kumimoji="1" lang="ja-JP" altLang="en-US" b="1" u="sng" dirty="0">
              <a:solidFill>
                <a:srgbClr val="FF0000"/>
              </a:solidFill>
              <a:latin typeface="BIZ UDPゴシック" panose="020B0400000000000000" pitchFamily="50" charset="-128"/>
              <a:ea typeface="BIZ UDPゴシック" panose="020B0400000000000000" pitchFamily="50" charset="-128"/>
            </a:endParaRPr>
          </a:p>
          <a:p>
            <a:pPr marL="857250" marR="0" lvl="0" indent="-8572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en-US" b="1" u="sng" dirty="0">
                <a:solidFill>
                  <a:srgbClr val="FF0000"/>
                </a:solidFill>
                <a:latin typeface="BIZ UDPゴシック" panose="020B0400000000000000" pitchFamily="50" charset="-128"/>
                <a:ea typeface="BIZ UDPゴシック" panose="020B0400000000000000" pitchFamily="50" charset="-128"/>
              </a:rPr>
              <a:t>タイトルは </a:t>
            </a:r>
            <a:r>
              <a:rPr kumimoji="1" lang="en-US" altLang="ja-JP" b="1" u="sng" dirty="0">
                <a:solidFill>
                  <a:srgbClr val="FF0000"/>
                </a:solidFill>
                <a:latin typeface="BIZ UDPゴシック" panose="020B0400000000000000" pitchFamily="50" charset="-128"/>
                <a:ea typeface="BIZ UDPゴシック" panose="020B0400000000000000" pitchFamily="50" charset="-128"/>
              </a:rPr>
              <a:t>90pt</a:t>
            </a:r>
            <a:r>
              <a:rPr kumimoji="1" lang="ja-JP" altLang="en-US" b="1" u="sng" dirty="0">
                <a:solidFill>
                  <a:srgbClr val="FF0000"/>
                </a:solidFill>
                <a:latin typeface="BIZ UDPゴシック" panose="020B0400000000000000" pitchFamily="50" charset="-128"/>
                <a:ea typeface="BIZ UDPゴシック" panose="020B0400000000000000" pitchFamily="50" charset="-128"/>
              </a:rPr>
              <a:t>以上、本文は </a:t>
            </a:r>
            <a:r>
              <a:rPr kumimoji="1" lang="en-US" altLang="ja-JP" b="1" u="sng" dirty="0">
                <a:solidFill>
                  <a:srgbClr val="FF0000"/>
                </a:solidFill>
                <a:latin typeface="BIZ UDPゴシック" panose="020B0400000000000000" pitchFamily="50" charset="-128"/>
                <a:ea typeface="BIZ UDPゴシック" panose="020B0400000000000000" pitchFamily="50" charset="-128"/>
              </a:rPr>
              <a:t>18pt</a:t>
            </a:r>
            <a:r>
              <a:rPr kumimoji="1" lang="ja-JP" altLang="en-US" b="1" u="sng" dirty="0">
                <a:solidFill>
                  <a:srgbClr val="FF0000"/>
                </a:solidFill>
                <a:latin typeface="BIZ UDPゴシック" panose="020B0400000000000000" pitchFamily="50" charset="-128"/>
                <a:ea typeface="BIZ UDPゴシック" panose="020B0400000000000000" pitchFamily="50" charset="-128"/>
              </a:rPr>
              <a:t>以上 で作成してください。</a:t>
            </a:r>
          </a:p>
          <a:p>
            <a:pPr marL="0" marR="0" lvl="0" indent="0" algn="l" defTabSz="914400" rtl="0" eaLnBrk="0" fontAlgn="base" latinLnBrk="0" hangingPunct="0">
              <a:lnSpc>
                <a:spcPct val="100000"/>
              </a:lnSpc>
              <a:spcBef>
                <a:spcPct val="0"/>
              </a:spcBef>
              <a:spcAft>
                <a:spcPct val="0"/>
              </a:spcAft>
              <a:buClrTx/>
              <a:buSzTx/>
              <a:tabLst/>
            </a:pPr>
            <a:endParaRPr kumimoji="1" lang="ja-JP" altLang="en-US" b="1" u="sng" dirty="0">
              <a:solidFill>
                <a:srgbClr val="FF0000"/>
              </a:solidFill>
              <a:latin typeface="BIZ UDPゴシック" panose="020B0400000000000000" pitchFamily="50" charset="-128"/>
              <a:ea typeface="BIZ UDPゴシック" panose="020B0400000000000000" pitchFamily="50" charset="-128"/>
            </a:endParaRPr>
          </a:p>
          <a:p>
            <a:pPr marL="857250" marR="0" lvl="0" indent="-8572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en-US" b="1" u="sng" dirty="0">
                <a:solidFill>
                  <a:srgbClr val="FF0000"/>
                </a:solidFill>
                <a:latin typeface="BIZ UDPゴシック" panose="020B0400000000000000" pitchFamily="50" charset="-128"/>
                <a:ea typeface="BIZ UDPゴシック" panose="020B0400000000000000" pitchFamily="50" charset="-128"/>
              </a:rPr>
              <a:t>図や写真を活用し、一般の方にも分かりやすい資料を作成してください。</a:t>
            </a:r>
          </a:p>
          <a:p>
            <a:pPr marL="0" marR="0" lvl="0" indent="0" algn="l" defTabSz="914400" rtl="0" eaLnBrk="0" fontAlgn="base" latinLnBrk="0" hangingPunct="0">
              <a:lnSpc>
                <a:spcPct val="100000"/>
              </a:lnSpc>
              <a:spcBef>
                <a:spcPct val="0"/>
              </a:spcBef>
              <a:spcAft>
                <a:spcPct val="0"/>
              </a:spcAft>
              <a:buClrTx/>
              <a:buSzTx/>
              <a:tabLst/>
            </a:pPr>
            <a:endParaRPr kumimoji="1" lang="ja-JP" altLang="en-US" b="1" u="sng" dirty="0">
              <a:solidFill>
                <a:srgbClr val="FF0000"/>
              </a:solidFill>
              <a:latin typeface="BIZ UDPゴシック" panose="020B0400000000000000" pitchFamily="50" charset="-128"/>
              <a:ea typeface="BIZ UDPゴシック" panose="020B0400000000000000" pitchFamily="50" charset="-128"/>
            </a:endParaRPr>
          </a:p>
          <a:p>
            <a:pPr marL="857250" marR="0" lvl="0" indent="-8572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en-US" b="1" u="sng" dirty="0">
                <a:solidFill>
                  <a:srgbClr val="FF0000"/>
                </a:solidFill>
                <a:latin typeface="BIZ UDPゴシック" panose="020B0400000000000000" pitchFamily="50" charset="-128"/>
                <a:ea typeface="BIZ UDPゴシック" panose="020B0400000000000000" pitchFamily="50" charset="-128"/>
              </a:rPr>
              <a:t>添付画像は、なるべく</a:t>
            </a:r>
            <a:r>
              <a:rPr kumimoji="1" lang="en-US" altLang="ja-JP" b="1" u="sng" dirty="0">
                <a:solidFill>
                  <a:srgbClr val="FF0000"/>
                </a:solidFill>
                <a:latin typeface="BIZ UDPゴシック" panose="020B0400000000000000" pitchFamily="50" charset="-128"/>
                <a:ea typeface="BIZ UDPゴシック" panose="020B0400000000000000" pitchFamily="50" charset="-128"/>
              </a:rPr>
              <a:t>300dpi</a:t>
            </a:r>
            <a:r>
              <a:rPr kumimoji="1" lang="ja-JP" altLang="en-US" b="1" u="sng" dirty="0">
                <a:solidFill>
                  <a:srgbClr val="FF0000"/>
                </a:solidFill>
                <a:latin typeface="BIZ UDPゴシック" panose="020B0400000000000000" pitchFamily="50" charset="-128"/>
                <a:ea typeface="BIZ UDPゴシック" panose="020B0400000000000000" pitchFamily="50" charset="-128"/>
              </a:rPr>
              <a:t>以上の高解像度のものを使用してください。</a:t>
            </a:r>
          </a:p>
          <a:p>
            <a:pPr marL="0" marR="0" lvl="0" indent="0" algn="l" defTabSz="914400" rtl="0" eaLnBrk="0" fontAlgn="base" latinLnBrk="0" hangingPunct="0">
              <a:lnSpc>
                <a:spcPct val="100000"/>
              </a:lnSpc>
              <a:spcBef>
                <a:spcPct val="0"/>
              </a:spcBef>
              <a:spcAft>
                <a:spcPct val="0"/>
              </a:spcAft>
              <a:buClrTx/>
              <a:buSzTx/>
              <a:tabLst/>
            </a:pPr>
            <a:endParaRPr kumimoji="1" lang="ja-JP" altLang="en-US" b="1" u="sng" dirty="0">
              <a:solidFill>
                <a:srgbClr val="FF0000"/>
              </a:solidFill>
              <a:latin typeface="BIZ UDPゴシック" panose="020B0400000000000000" pitchFamily="50" charset="-128"/>
              <a:ea typeface="BIZ UDPゴシック" panose="020B0400000000000000" pitchFamily="50" charset="-128"/>
            </a:endParaRPr>
          </a:p>
          <a:p>
            <a:pPr marL="857250" marR="0" lvl="0" indent="-8572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en-US" b="1" u="sng" dirty="0">
                <a:solidFill>
                  <a:srgbClr val="FF0000"/>
                </a:solidFill>
                <a:latin typeface="BIZ UDPゴシック" panose="020B0400000000000000" pitchFamily="50" charset="-128"/>
                <a:ea typeface="BIZ UDPゴシック" panose="020B0400000000000000" pitchFamily="50" charset="-128"/>
              </a:rPr>
              <a:t>パネルの文章はゴシック体など見やすいフォントを使用してください。</a:t>
            </a:r>
          </a:p>
        </p:txBody>
      </p:sp>
      <p:sp>
        <p:nvSpPr>
          <p:cNvPr id="4" name="タイトル 1">
            <a:extLst>
              <a:ext uri="{FF2B5EF4-FFF2-40B4-BE49-F238E27FC236}">
                <a16:creationId xmlns:a16="http://schemas.microsoft.com/office/drawing/2014/main" id="{70720ACF-1328-7FC9-E1A1-A16DE6825131}"/>
              </a:ext>
            </a:extLst>
          </p:cNvPr>
          <p:cNvSpPr txBox="1">
            <a:spLocks/>
          </p:cNvSpPr>
          <p:nvPr/>
        </p:nvSpPr>
        <p:spPr>
          <a:xfrm>
            <a:off x="1603769" y="859619"/>
            <a:ext cx="18176081" cy="1724331"/>
          </a:xfrm>
          <a:prstGeom prst="rect">
            <a:avLst/>
          </a:prstGeom>
        </p:spPr>
        <p:txBody>
          <a:bodyPr vert="horz" lIns="91440" tIns="45720" rIns="91440" bIns="45720" rtlCol="0" anchor="b">
            <a:normAutofit fontScale="52500" lnSpcReduction="20000"/>
          </a:bodyPr>
          <a:lstStyle>
            <a:lvl1pPr algn="ctr" defTabSz="2138324" rtl="0" eaLnBrk="1" latinLnBrk="0" hangingPunct="1">
              <a:lnSpc>
                <a:spcPct val="90000"/>
              </a:lnSpc>
              <a:spcBef>
                <a:spcPct val="0"/>
              </a:spcBef>
              <a:buNone/>
              <a:defRPr kumimoji="1" sz="14031" kern="1200">
                <a:solidFill>
                  <a:schemeClr val="tx1"/>
                </a:solidFill>
                <a:latin typeface="+mj-lt"/>
                <a:ea typeface="+mj-ea"/>
                <a:cs typeface="+mj-cs"/>
              </a:defRPr>
            </a:lvl1pPr>
          </a:lstStyle>
          <a:p>
            <a:r>
              <a:rPr lang="ja-JP" altLang="en-US" b="1" dirty="0">
                <a:latin typeface="+mj-ea"/>
              </a:rPr>
              <a:t>別紙</a:t>
            </a:r>
            <a:r>
              <a:rPr lang="en-US" altLang="ja-JP" b="1" dirty="0">
                <a:latin typeface="+mj-ea"/>
              </a:rPr>
              <a:t>2</a:t>
            </a:r>
            <a:r>
              <a:rPr lang="ja-JP" altLang="en-US" b="1" dirty="0">
                <a:latin typeface="+mj-ea"/>
              </a:rPr>
              <a:t>　研究成果展示パネルテンプレート</a:t>
            </a:r>
          </a:p>
        </p:txBody>
      </p:sp>
    </p:spTree>
    <p:extLst>
      <p:ext uri="{BB962C8B-B14F-4D97-AF65-F5344CB8AC3E}">
        <p14:creationId xmlns:p14="http://schemas.microsoft.com/office/powerpoint/2010/main" val="3888972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84AAED8-F3B8-4721-5953-73BE55063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404575" cy="30275213"/>
          </a:xfrm>
          <a:prstGeom prst="rect">
            <a:avLst/>
          </a:prstGeom>
        </p:spPr>
      </p:pic>
      <p:sp>
        <p:nvSpPr>
          <p:cNvPr id="4" name="タイトル 1">
            <a:extLst>
              <a:ext uri="{FF2B5EF4-FFF2-40B4-BE49-F238E27FC236}">
                <a16:creationId xmlns:a16="http://schemas.microsoft.com/office/drawing/2014/main" id="{797B0DB9-207C-4D34-49FB-E83ABC9BB184}"/>
              </a:ext>
            </a:extLst>
          </p:cNvPr>
          <p:cNvSpPr txBox="1">
            <a:spLocks/>
          </p:cNvSpPr>
          <p:nvPr/>
        </p:nvSpPr>
        <p:spPr>
          <a:xfrm>
            <a:off x="702494" y="562109"/>
            <a:ext cx="17625264" cy="1187179"/>
          </a:xfrm>
          <a:prstGeom prst="rect">
            <a:avLst/>
          </a:prstGeom>
        </p:spPr>
        <p:txBody>
          <a:bodyPr>
            <a:noAutofit/>
          </a:bodyPr>
          <a:lstStyle>
            <a:lvl1pPr algn="l" defTabSz="2138324" rtl="0" eaLnBrk="1" latinLnBrk="0" hangingPunct="1">
              <a:lnSpc>
                <a:spcPct val="90000"/>
              </a:lnSpc>
              <a:spcBef>
                <a:spcPct val="0"/>
              </a:spcBef>
              <a:buNone/>
              <a:defRPr kumimoji="1" sz="10289" kern="1200">
                <a:solidFill>
                  <a:schemeClr val="tx1"/>
                </a:solidFill>
                <a:latin typeface="+mj-lt"/>
                <a:ea typeface="+mj-ea"/>
                <a:cs typeface="+mj-cs"/>
              </a:defRPr>
            </a:lvl1pPr>
          </a:lstStyle>
          <a:p>
            <a:r>
              <a:rPr lang="ja-JP" altLang="en-US" sz="6600" b="1" dirty="0">
                <a:solidFill>
                  <a:schemeClr val="bg1"/>
                </a:solidFill>
                <a:latin typeface="BIZ UDPゴシック" panose="020B0400000000000000" pitchFamily="50" charset="-128"/>
                <a:ea typeface="BIZ UDPゴシック" panose="020B0400000000000000" pitchFamily="50" charset="-128"/>
              </a:rPr>
              <a:t>レイアウト例</a:t>
            </a:r>
          </a:p>
        </p:txBody>
      </p:sp>
    </p:spTree>
    <p:extLst>
      <p:ext uri="{BB962C8B-B14F-4D97-AF65-F5344CB8AC3E}">
        <p14:creationId xmlns:p14="http://schemas.microsoft.com/office/powerpoint/2010/main" val="34534293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140</TotalTime>
  <Words>111</Words>
  <Application>Microsoft Office PowerPoint</Application>
  <PresentationFormat>ユーザー設定</PresentationFormat>
  <Paragraphs>16</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BIZ UDPゴシック</vt:lpstr>
      <vt:lpstr>Arial</vt:lpstr>
      <vt:lpstr>Calibri</vt:lpstr>
      <vt:lpstr>Calibri Light</vt:lpstr>
      <vt:lpstr>Office テーマ</vt:lpstr>
      <vt:lpstr>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立花 寛奈</dc:creator>
  <cp:lastModifiedBy>立花 寛奈</cp:lastModifiedBy>
  <cp:revision>14</cp:revision>
  <cp:lastPrinted>2026-04-08T00:34:22Z</cp:lastPrinted>
  <dcterms:created xsi:type="dcterms:W3CDTF">2025-04-02T04:23:30Z</dcterms:created>
  <dcterms:modified xsi:type="dcterms:W3CDTF">2026-04-10T03:59:37Z</dcterms:modified>
</cp:coreProperties>
</file>